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00" r:id="rId2"/>
    <p:sldId id="324" r:id="rId3"/>
    <p:sldId id="322" r:id="rId4"/>
    <p:sldId id="308" r:id="rId5"/>
    <p:sldId id="323" r:id="rId6"/>
    <p:sldId id="301" r:id="rId7"/>
    <p:sldId id="315" r:id="rId8"/>
    <p:sldId id="327" r:id="rId9"/>
    <p:sldId id="325" r:id="rId10"/>
    <p:sldId id="326" r:id="rId11"/>
    <p:sldId id="303" r:id="rId12"/>
    <p:sldId id="312" r:id="rId13"/>
    <p:sldId id="313" r:id="rId14"/>
    <p:sldId id="311" r:id="rId15"/>
    <p:sldId id="328" r:id="rId16"/>
    <p:sldId id="314" r:id="rId17"/>
    <p:sldId id="318" r:id="rId18"/>
    <p:sldId id="321" r:id="rId19"/>
    <p:sldId id="320" r:id="rId20"/>
    <p:sldId id="317" r:id="rId21"/>
    <p:sldId id="31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57501-1AA1-49AD-9B47-4D11E5593C06}" v="9" dt="2023-12-03T03:38:17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k, Shannon I CIV USAF USAFA DF/DFCS" userId="1f0ae1c7-bf04-45d8-895c-8f9f62a7a025" providerId="ADAL" clId="{57857501-1AA1-49AD-9B47-4D11E5593C06}"/>
    <pc:docChg chg="undo custSel addSld delSld modSld sldOrd modMainMaster">
      <pc:chgData name="Beck, Shannon I CIV USAF USAFA DF/DFCS" userId="1f0ae1c7-bf04-45d8-895c-8f9f62a7a025" providerId="ADAL" clId="{57857501-1AA1-49AD-9B47-4D11E5593C06}" dt="2023-12-03T04:26:54.736" v="2208" actId="20577"/>
      <pc:docMkLst>
        <pc:docMk/>
      </pc:docMkLst>
      <pc:sldChg chg="addSp modSp mod modAnim">
        <pc:chgData name="Beck, Shannon I CIV USAF USAFA DF/DFCS" userId="1f0ae1c7-bf04-45d8-895c-8f9f62a7a025" providerId="ADAL" clId="{57857501-1AA1-49AD-9B47-4D11E5593C06}" dt="2023-12-03T04:08:57.328" v="1603" actId="1076"/>
        <pc:sldMkLst>
          <pc:docMk/>
          <pc:sldMk cId="1190883170" sldId="275"/>
        </pc:sldMkLst>
        <pc:spChg chg="mod">
          <ac:chgData name="Beck, Shannon I CIV USAF USAFA DF/DFCS" userId="1f0ae1c7-bf04-45d8-895c-8f9f62a7a025" providerId="ADAL" clId="{57857501-1AA1-49AD-9B47-4D11E5593C06}" dt="2023-12-03T04:08:10.681" v="1596" actId="6549"/>
          <ac:spMkLst>
            <pc:docMk/>
            <pc:sldMk cId="1190883170" sldId="275"/>
            <ac:spMk id="2" creationId="{5F2F69A6-A093-AA5E-8627-92C346DD0408}"/>
          </ac:spMkLst>
        </pc:spChg>
        <pc:grpChg chg="mod">
          <ac:chgData name="Beck, Shannon I CIV USAF USAFA DF/DFCS" userId="1f0ae1c7-bf04-45d8-895c-8f9f62a7a025" providerId="ADAL" clId="{57857501-1AA1-49AD-9B47-4D11E5593C06}" dt="2023-12-03T04:08:42.064" v="1601" actId="1076"/>
          <ac:grpSpMkLst>
            <pc:docMk/>
            <pc:sldMk cId="1190883170" sldId="275"/>
            <ac:grpSpMk id="8" creationId="{8D17258C-4FA6-9AC3-75B1-5A9568835867}"/>
          </ac:grpSpMkLst>
        </pc:grpChg>
        <pc:picChg chg="mod">
          <ac:chgData name="Beck, Shannon I CIV USAF USAFA DF/DFCS" userId="1f0ae1c7-bf04-45d8-895c-8f9f62a7a025" providerId="ADAL" clId="{57857501-1AA1-49AD-9B47-4D11E5593C06}" dt="2023-12-03T04:08:16.450" v="1597" actId="14100"/>
          <ac:picMkLst>
            <pc:docMk/>
            <pc:sldMk cId="1190883170" sldId="275"/>
            <ac:picMk id="4" creationId="{49D6EE23-8CE6-D509-62FB-F4AD2B114446}"/>
          </ac:picMkLst>
        </pc:picChg>
        <pc:picChg chg="mod">
          <ac:chgData name="Beck, Shannon I CIV USAF USAFA DF/DFCS" userId="1f0ae1c7-bf04-45d8-895c-8f9f62a7a025" providerId="ADAL" clId="{57857501-1AA1-49AD-9B47-4D11E5593C06}" dt="2023-12-03T04:08:42.064" v="1601" actId="1076"/>
          <ac:picMkLst>
            <pc:docMk/>
            <pc:sldMk cId="1190883170" sldId="275"/>
            <ac:picMk id="5" creationId="{378A857F-AEBD-9300-5153-9577EE04E541}"/>
          </ac:picMkLst>
        </pc:picChg>
        <pc:picChg chg="mod">
          <ac:chgData name="Beck, Shannon I CIV USAF USAFA DF/DFCS" userId="1f0ae1c7-bf04-45d8-895c-8f9f62a7a025" providerId="ADAL" clId="{57857501-1AA1-49AD-9B47-4D11E5593C06}" dt="2023-12-03T04:07:47.061" v="1568" actId="1076"/>
          <ac:picMkLst>
            <pc:docMk/>
            <pc:sldMk cId="1190883170" sldId="275"/>
            <ac:picMk id="6" creationId="{1439777D-183A-2256-0144-79455BAFEC73}"/>
          </ac:picMkLst>
        </pc:picChg>
        <pc:picChg chg="mod">
          <ac:chgData name="Beck, Shannon I CIV USAF USAFA DF/DFCS" userId="1f0ae1c7-bf04-45d8-895c-8f9f62a7a025" providerId="ADAL" clId="{57857501-1AA1-49AD-9B47-4D11E5593C06}" dt="2023-12-03T04:08:42.064" v="1601" actId="1076"/>
          <ac:picMkLst>
            <pc:docMk/>
            <pc:sldMk cId="1190883170" sldId="275"/>
            <ac:picMk id="7" creationId="{929817AF-5676-C74F-1F84-F8BC2EF9F8F1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8:57.328" v="1603" actId="1076"/>
          <ac:picMkLst>
            <pc:docMk/>
            <pc:sldMk cId="1190883170" sldId="275"/>
            <ac:picMk id="2050" creationId="{ADC34F85-F8A4-CF04-FB43-4DA9EFA31383}"/>
          </ac:picMkLst>
        </pc:picChg>
      </pc:sldChg>
      <pc:sldChg chg="modSp mod">
        <pc:chgData name="Beck, Shannon I CIV USAF USAFA DF/DFCS" userId="1f0ae1c7-bf04-45d8-895c-8f9f62a7a025" providerId="ADAL" clId="{57857501-1AA1-49AD-9B47-4D11E5593C06}" dt="2023-12-01T06:55:00.320" v="41" actId="14100"/>
        <pc:sldMkLst>
          <pc:docMk/>
          <pc:sldMk cId="1305713165" sldId="300"/>
        </pc:sldMkLst>
        <pc:spChg chg="mod">
          <ac:chgData name="Beck, Shannon I CIV USAF USAFA DF/DFCS" userId="1f0ae1c7-bf04-45d8-895c-8f9f62a7a025" providerId="ADAL" clId="{57857501-1AA1-49AD-9B47-4D11E5593C06}" dt="2023-12-01T06:54:43.175" v="37" actId="21"/>
          <ac:spMkLst>
            <pc:docMk/>
            <pc:sldMk cId="1305713165" sldId="300"/>
            <ac:spMk id="8" creationId="{00000000-0000-0000-0000-000000000000}"/>
          </ac:spMkLst>
        </pc:spChg>
        <pc:spChg chg="mod">
          <ac:chgData name="Beck, Shannon I CIV USAF USAFA DF/DFCS" userId="1f0ae1c7-bf04-45d8-895c-8f9f62a7a025" providerId="ADAL" clId="{57857501-1AA1-49AD-9B47-4D11E5593C06}" dt="2023-12-01T06:55:00.320" v="41" actId="14100"/>
          <ac:spMkLst>
            <pc:docMk/>
            <pc:sldMk cId="1305713165" sldId="300"/>
            <ac:spMk id="9" creationId="{00000000-0000-0000-0000-000000000000}"/>
          </ac:spMkLst>
        </pc:spChg>
      </pc:sldChg>
      <pc:sldChg chg="addSp delSp modSp mod ord modAnim">
        <pc:chgData name="Beck, Shannon I CIV USAF USAFA DF/DFCS" userId="1f0ae1c7-bf04-45d8-895c-8f9f62a7a025" providerId="ADAL" clId="{57857501-1AA1-49AD-9B47-4D11E5593C06}" dt="2023-12-03T04:00:29.347" v="1438" actId="20577"/>
        <pc:sldMkLst>
          <pc:docMk/>
          <pc:sldMk cId="3890461882" sldId="301"/>
        </pc:sldMkLst>
        <pc:spChg chg="mod">
          <ac:chgData name="Beck, Shannon I CIV USAF USAFA DF/DFCS" userId="1f0ae1c7-bf04-45d8-895c-8f9f62a7a025" providerId="ADAL" clId="{57857501-1AA1-49AD-9B47-4D11E5593C06}" dt="2023-12-03T04:00:29.347" v="1438" actId="20577"/>
          <ac:spMkLst>
            <pc:docMk/>
            <pc:sldMk cId="3890461882" sldId="301"/>
            <ac:spMk id="2" creationId="{1DDB02B7-FD9B-4F5E-1C0C-82FCD257BAC6}"/>
          </ac:spMkLst>
        </pc:spChg>
        <pc:spChg chg="add del">
          <ac:chgData name="Beck, Shannon I CIV USAF USAFA DF/DFCS" userId="1f0ae1c7-bf04-45d8-895c-8f9f62a7a025" providerId="ADAL" clId="{57857501-1AA1-49AD-9B47-4D11E5593C06}" dt="2023-12-01T06:40:44.425" v="5" actId="22"/>
          <ac:spMkLst>
            <pc:docMk/>
            <pc:sldMk cId="3890461882" sldId="301"/>
            <ac:spMk id="3" creationId="{2C5621A0-456A-F98A-8FD5-186AF79CF95F}"/>
          </ac:spMkLst>
        </pc:spChg>
        <pc:picChg chg="add del mod ord">
          <ac:chgData name="Beck, Shannon I CIV USAF USAFA DF/DFCS" userId="1f0ae1c7-bf04-45d8-895c-8f9f62a7a025" providerId="ADAL" clId="{57857501-1AA1-49AD-9B47-4D11E5593C06}" dt="2023-12-01T06:39:02.415" v="4" actId="22"/>
          <ac:picMkLst>
            <pc:docMk/>
            <pc:sldMk cId="3890461882" sldId="301"/>
            <ac:picMk id="5" creationId="{81A006A8-385C-D5B7-519C-063445E4EAD6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6:40:44.425" v="5" actId="22"/>
          <ac:picMkLst>
            <pc:docMk/>
            <pc:sldMk cId="3890461882" sldId="301"/>
            <ac:picMk id="7" creationId="{03128B6F-FAA4-E08D-276A-78FF80BEBD35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1T07:11:19.057" v="573" actId="20577"/>
        <pc:sldMkLst>
          <pc:docMk/>
          <pc:sldMk cId="1264703189" sldId="302"/>
        </pc:sldMkLst>
        <pc:spChg chg="mod">
          <ac:chgData name="Beck, Shannon I CIV USAF USAFA DF/DFCS" userId="1f0ae1c7-bf04-45d8-895c-8f9f62a7a025" providerId="ADAL" clId="{57857501-1AA1-49AD-9B47-4D11E5593C06}" dt="2023-12-01T07:11:19.057" v="573" actId="20577"/>
          <ac:spMkLst>
            <pc:docMk/>
            <pc:sldMk cId="1264703189" sldId="302"/>
            <ac:spMk id="2" creationId="{9D32D2C2-AFA9-3B1A-4519-6AF679E1E738}"/>
          </ac:spMkLst>
        </pc:spChg>
        <pc:spChg chg="del">
          <ac:chgData name="Beck, Shannon I CIV USAF USAFA DF/DFCS" userId="1f0ae1c7-bf04-45d8-895c-8f9f62a7a025" providerId="ADAL" clId="{57857501-1AA1-49AD-9B47-4D11E5593C06}" dt="2023-12-01T06:44:40.448" v="6" actId="22"/>
          <ac:spMkLst>
            <pc:docMk/>
            <pc:sldMk cId="1264703189" sldId="302"/>
            <ac:spMk id="3" creationId="{AF590A8F-A447-B0AE-CAD4-3BA7C66D33AD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7:54.208" v="225" actId="14826"/>
          <ac:picMkLst>
            <pc:docMk/>
            <pc:sldMk cId="1264703189" sldId="302"/>
            <ac:picMk id="5" creationId="{7C414A41-AD89-995D-40E8-9BB1768B71FA}"/>
          </ac:picMkLst>
        </pc:picChg>
        <pc:picChg chg="add del">
          <ac:chgData name="Beck, Shannon I CIV USAF USAFA DF/DFCS" userId="1f0ae1c7-bf04-45d8-895c-8f9f62a7a025" providerId="ADAL" clId="{57857501-1AA1-49AD-9B47-4D11E5593C06}" dt="2023-12-01T07:07:33.376" v="223" actId="22"/>
          <ac:picMkLst>
            <pc:docMk/>
            <pc:sldMk cId="1264703189" sldId="302"/>
            <ac:picMk id="7" creationId="{B21C6A8B-1E31-4BD7-F4A9-FD9FFF82182C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3T04:18:53.695" v="1770" actId="1076"/>
        <pc:sldMkLst>
          <pc:docMk/>
          <pc:sldMk cId="1245213724" sldId="303"/>
        </pc:sldMkLst>
        <pc:spChg chg="mod">
          <ac:chgData name="Beck, Shannon I CIV USAF USAFA DF/DFCS" userId="1f0ae1c7-bf04-45d8-895c-8f9f62a7a025" providerId="ADAL" clId="{57857501-1AA1-49AD-9B47-4D11E5593C06}" dt="2023-12-03T04:16:54.783" v="1724" actId="20577"/>
          <ac:spMkLst>
            <pc:docMk/>
            <pc:sldMk cId="1245213724" sldId="303"/>
            <ac:spMk id="2" creationId="{0201CBB8-AAC2-8A7E-6C7D-3B973F213A0E}"/>
          </ac:spMkLst>
        </pc:spChg>
        <pc:spChg chg="del">
          <ac:chgData name="Beck, Shannon I CIV USAF USAFA DF/DFCS" userId="1f0ae1c7-bf04-45d8-895c-8f9f62a7a025" providerId="ADAL" clId="{57857501-1AA1-49AD-9B47-4D11E5593C06}" dt="2023-12-01T06:46:57.036" v="11" actId="22"/>
          <ac:spMkLst>
            <pc:docMk/>
            <pc:sldMk cId="1245213724" sldId="303"/>
            <ac:spMk id="3" creationId="{1BDD1FC1-4223-8035-E5F4-27B2C494DD66}"/>
          </ac:spMkLst>
        </pc:spChg>
        <pc:picChg chg="add del">
          <ac:chgData name="Beck, Shannon I CIV USAF USAFA DF/DFCS" userId="1f0ae1c7-bf04-45d8-895c-8f9f62a7a025" providerId="ADAL" clId="{57857501-1AA1-49AD-9B47-4D11E5593C06}" dt="2023-12-01T06:46:15.849" v="8" actId="22"/>
          <ac:picMkLst>
            <pc:docMk/>
            <pc:sldMk cId="1245213724" sldId="303"/>
            <ac:picMk id="5" creationId="{773F9A63-10EA-F13E-64EB-20BCAD5C414A}"/>
          </ac:picMkLst>
        </pc:picChg>
        <pc:picChg chg="add del">
          <ac:chgData name="Beck, Shannon I CIV USAF USAFA DF/DFCS" userId="1f0ae1c7-bf04-45d8-895c-8f9f62a7a025" providerId="ADAL" clId="{57857501-1AA1-49AD-9B47-4D11E5593C06}" dt="2023-12-01T06:46:55.768" v="10" actId="22"/>
          <ac:picMkLst>
            <pc:docMk/>
            <pc:sldMk cId="1245213724" sldId="303"/>
            <ac:picMk id="7" creationId="{01A2C097-419C-06B6-140B-F3C3CB2038CC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3T04:18:53.695" v="1770" actId="1076"/>
          <ac:picMkLst>
            <pc:docMk/>
            <pc:sldMk cId="1245213724" sldId="303"/>
            <ac:picMk id="9" creationId="{19C0EC40-0D32-1975-D1BF-DC36E55E67C7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23.081" v="585" actId="20577"/>
        <pc:sldMkLst>
          <pc:docMk/>
          <pc:sldMk cId="2633891327" sldId="304"/>
        </pc:sldMkLst>
        <pc:spChg chg="mod">
          <ac:chgData name="Beck, Shannon I CIV USAF USAFA DF/DFCS" userId="1f0ae1c7-bf04-45d8-895c-8f9f62a7a025" providerId="ADAL" clId="{57857501-1AA1-49AD-9B47-4D11E5593C06}" dt="2023-12-01T07:11:23.081" v="585" actId="20577"/>
          <ac:spMkLst>
            <pc:docMk/>
            <pc:sldMk cId="2633891327" sldId="304"/>
            <ac:spMk id="2" creationId="{A5B1A03E-E66A-B65D-33BC-E5741DD46B4F}"/>
          </ac:spMkLst>
        </pc:spChg>
        <pc:spChg chg="del">
          <ac:chgData name="Beck, Shannon I CIV USAF USAFA DF/DFCS" userId="1f0ae1c7-bf04-45d8-895c-8f9f62a7a025" providerId="ADAL" clId="{57857501-1AA1-49AD-9B47-4D11E5593C06}" dt="2023-12-01T06:48:05.675" v="12" actId="22"/>
          <ac:spMkLst>
            <pc:docMk/>
            <pc:sldMk cId="2633891327" sldId="304"/>
            <ac:spMk id="3" creationId="{C04FE6E0-3E37-6F7A-B58C-16D9DE5269FD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48:05.675" v="12" actId="22"/>
          <ac:picMkLst>
            <pc:docMk/>
            <pc:sldMk cId="2633891327" sldId="304"/>
            <ac:picMk id="5" creationId="{A5C8E068-008E-3B3F-BE9F-29AB0C90D1E6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54.669" v="618" actId="20577"/>
        <pc:sldMkLst>
          <pc:docMk/>
          <pc:sldMk cId="3068293576" sldId="305"/>
        </pc:sldMkLst>
        <pc:spChg chg="mod">
          <ac:chgData name="Beck, Shannon I CIV USAF USAFA DF/DFCS" userId="1f0ae1c7-bf04-45d8-895c-8f9f62a7a025" providerId="ADAL" clId="{57857501-1AA1-49AD-9B47-4D11E5593C06}" dt="2023-12-01T07:11:54.669" v="618" actId="20577"/>
          <ac:spMkLst>
            <pc:docMk/>
            <pc:sldMk cId="3068293576" sldId="305"/>
            <ac:spMk id="2" creationId="{C8C65C92-FCC8-4C71-E901-28C105BA950A}"/>
          </ac:spMkLst>
        </pc:spChg>
        <pc:spChg chg="del">
          <ac:chgData name="Beck, Shannon I CIV USAF USAFA DF/DFCS" userId="1f0ae1c7-bf04-45d8-895c-8f9f62a7a025" providerId="ADAL" clId="{57857501-1AA1-49AD-9B47-4D11E5593C06}" dt="2023-12-01T06:49:13.720" v="14" actId="22"/>
          <ac:spMkLst>
            <pc:docMk/>
            <pc:sldMk cId="3068293576" sldId="305"/>
            <ac:spMk id="3" creationId="{5A2F6DCC-67BA-0B5E-6FDF-C02FB361AE8A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49:13.720" v="14" actId="22"/>
          <ac:picMkLst>
            <pc:docMk/>
            <pc:sldMk cId="3068293576" sldId="305"/>
            <ac:picMk id="5" creationId="{DB03B96B-8950-CB7D-458E-698057DC5003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1:30.243" v="596" actId="20577"/>
        <pc:sldMkLst>
          <pc:docMk/>
          <pc:sldMk cId="1993281037" sldId="306"/>
        </pc:sldMkLst>
        <pc:spChg chg="mod">
          <ac:chgData name="Beck, Shannon I CIV USAF USAFA DF/DFCS" userId="1f0ae1c7-bf04-45d8-895c-8f9f62a7a025" providerId="ADAL" clId="{57857501-1AA1-49AD-9B47-4D11E5593C06}" dt="2023-12-01T07:11:30.243" v="596" actId="20577"/>
          <ac:spMkLst>
            <pc:docMk/>
            <pc:sldMk cId="1993281037" sldId="306"/>
            <ac:spMk id="2" creationId="{380E306D-C7EB-BAF0-FB2D-571F076E4A6A}"/>
          </ac:spMkLst>
        </pc:spChg>
        <pc:spChg chg="del">
          <ac:chgData name="Beck, Shannon I CIV USAF USAFA DF/DFCS" userId="1f0ae1c7-bf04-45d8-895c-8f9f62a7a025" providerId="ADAL" clId="{57857501-1AA1-49AD-9B47-4D11E5593C06}" dt="2023-12-01T06:51:36.789" v="16" actId="22"/>
          <ac:spMkLst>
            <pc:docMk/>
            <pc:sldMk cId="1993281037" sldId="306"/>
            <ac:spMk id="3" creationId="{418C773C-6356-F230-B7C7-862EC641C231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6:51:36.789" v="16" actId="22"/>
          <ac:picMkLst>
            <pc:docMk/>
            <pc:sldMk cId="1993281037" sldId="306"/>
            <ac:picMk id="5" creationId="{C33EC54D-A526-7C09-F3EF-8F99D87319FC}"/>
          </ac:picMkLst>
        </pc:picChg>
      </pc:sldChg>
      <pc:sldChg chg="addSp delSp modSp new del mod ord">
        <pc:chgData name="Beck, Shannon I CIV USAF USAFA DF/DFCS" userId="1f0ae1c7-bf04-45d8-895c-8f9f62a7a025" providerId="ADAL" clId="{57857501-1AA1-49AD-9B47-4D11E5593C06}" dt="2023-12-01T07:15:18.808" v="628" actId="47"/>
        <pc:sldMkLst>
          <pc:docMk/>
          <pc:sldMk cId="32632280" sldId="307"/>
        </pc:sldMkLst>
        <pc:spChg chg="mod">
          <ac:chgData name="Beck, Shannon I CIV USAF USAFA DF/DFCS" userId="1f0ae1c7-bf04-45d8-895c-8f9f62a7a025" providerId="ADAL" clId="{57857501-1AA1-49AD-9B47-4D11E5593C06}" dt="2023-12-01T07:15:17.034" v="627" actId="21"/>
          <ac:spMkLst>
            <pc:docMk/>
            <pc:sldMk cId="32632280" sldId="307"/>
            <ac:spMk id="2" creationId="{5170C986-53C7-65E6-B4B3-82014FD17C1E}"/>
          </ac:spMkLst>
        </pc:spChg>
        <pc:spChg chg="del">
          <ac:chgData name="Beck, Shannon I CIV USAF USAFA DF/DFCS" userId="1f0ae1c7-bf04-45d8-895c-8f9f62a7a025" providerId="ADAL" clId="{57857501-1AA1-49AD-9B47-4D11E5593C06}" dt="2023-12-01T06:53:08.153" v="18" actId="22"/>
          <ac:spMkLst>
            <pc:docMk/>
            <pc:sldMk cId="32632280" sldId="307"/>
            <ac:spMk id="3" creationId="{E00A99A0-6AB1-1D9E-4233-1E505188BDA8}"/>
          </ac:spMkLst>
        </pc:spChg>
        <pc:spChg chg="add del mod">
          <ac:chgData name="Beck, Shannon I CIV USAF USAFA DF/DFCS" userId="1f0ae1c7-bf04-45d8-895c-8f9f62a7a025" providerId="ADAL" clId="{57857501-1AA1-49AD-9B47-4D11E5593C06}" dt="2023-12-01T06:53:15.697" v="25"/>
          <ac:spMkLst>
            <pc:docMk/>
            <pc:sldMk cId="32632280" sldId="307"/>
            <ac:spMk id="7" creationId="{C2B3E1A7-79E4-A463-CA44-BDA635E5A264}"/>
          </ac:spMkLst>
        </pc:spChg>
        <pc:picChg chg="add del mod ord">
          <ac:chgData name="Beck, Shannon I CIV USAF USAFA DF/DFCS" userId="1f0ae1c7-bf04-45d8-895c-8f9f62a7a025" providerId="ADAL" clId="{57857501-1AA1-49AD-9B47-4D11E5593C06}" dt="2023-12-01T06:53:11.624" v="22" actId="21"/>
          <ac:picMkLst>
            <pc:docMk/>
            <pc:sldMk cId="32632280" sldId="307"/>
            <ac:picMk id="5" creationId="{30D4C251-A30A-2243-05B3-FE80BEDE3512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1T06:53:14.596" v="24"/>
          <ac:picMkLst>
            <pc:docMk/>
            <pc:sldMk cId="32632280" sldId="307"/>
            <ac:picMk id="8" creationId="{53AEC517-FDB5-6393-2D68-7BC6CF8A05B2}"/>
          </ac:picMkLst>
        </pc:picChg>
        <pc:picChg chg="add mod">
          <ac:chgData name="Beck, Shannon I CIV USAF USAFA DF/DFCS" userId="1f0ae1c7-bf04-45d8-895c-8f9f62a7a025" providerId="ADAL" clId="{57857501-1AA1-49AD-9B47-4D11E5593C06}" dt="2023-12-01T06:53:15.697" v="25"/>
          <ac:picMkLst>
            <pc:docMk/>
            <pc:sldMk cId="32632280" sldId="307"/>
            <ac:picMk id="9" creationId="{EBF990FD-59D8-6D85-E5AC-AD175344CDE6}"/>
          </ac:picMkLst>
        </pc:picChg>
      </pc:sldChg>
      <pc:sldChg chg="modSp new mod ord modAnim">
        <pc:chgData name="Beck, Shannon I CIV USAF USAFA DF/DFCS" userId="1f0ae1c7-bf04-45d8-895c-8f9f62a7a025" providerId="ADAL" clId="{57857501-1AA1-49AD-9B47-4D11E5593C06}" dt="2023-12-03T04:10:24.961" v="1608"/>
        <pc:sldMkLst>
          <pc:docMk/>
          <pc:sldMk cId="3101279356" sldId="308"/>
        </pc:sldMkLst>
        <pc:spChg chg="mod">
          <ac:chgData name="Beck, Shannon I CIV USAF USAFA DF/DFCS" userId="1f0ae1c7-bf04-45d8-895c-8f9f62a7a025" providerId="ADAL" clId="{57857501-1AA1-49AD-9B47-4D11E5593C06}" dt="2023-12-01T06:55:28.250" v="51" actId="20577"/>
          <ac:spMkLst>
            <pc:docMk/>
            <pc:sldMk cId="3101279356" sldId="308"/>
            <ac:spMk id="2" creationId="{2BF836A2-1A10-83BC-8E15-C3E6FBC09DD3}"/>
          </ac:spMkLst>
        </pc:spChg>
        <pc:spChg chg="mod">
          <ac:chgData name="Beck, Shannon I CIV USAF USAFA DF/DFCS" userId="1f0ae1c7-bf04-45d8-895c-8f9f62a7a025" providerId="ADAL" clId="{57857501-1AA1-49AD-9B47-4D11E5593C06}" dt="2023-12-03T03:56:56.281" v="1372" actId="20577"/>
          <ac:spMkLst>
            <pc:docMk/>
            <pc:sldMk cId="3101279356" sldId="308"/>
            <ac:spMk id="3" creationId="{AD80D0ED-B3C2-A0C4-DDF7-23475B349842}"/>
          </ac:spMkLst>
        </pc:spChg>
      </pc:sldChg>
      <pc:sldChg chg="modSp new del mod">
        <pc:chgData name="Beck, Shannon I CIV USAF USAFA DF/DFCS" userId="1f0ae1c7-bf04-45d8-895c-8f9f62a7a025" providerId="ADAL" clId="{57857501-1AA1-49AD-9B47-4D11E5593C06}" dt="2023-12-03T03:48:25.472" v="1287" actId="47"/>
        <pc:sldMkLst>
          <pc:docMk/>
          <pc:sldMk cId="3220960976" sldId="309"/>
        </pc:sldMkLst>
        <pc:spChg chg="mod">
          <ac:chgData name="Beck, Shannon I CIV USAF USAFA DF/DFCS" userId="1f0ae1c7-bf04-45d8-895c-8f9f62a7a025" providerId="ADAL" clId="{57857501-1AA1-49AD-9B47-4D11E5593C06}" dt="2023-12-03T03:46:26.676" v="1184" actId="21"/>
          <ac:spMkLst>
            <pc:docMk/>
            <pc:sldMk cId="3220960976" sldId="309"/>
            <ac:spMk id="2" creationId="{CDBB6160-1E4C-FAC0-C64D-3921937CF08D}"/>
          </ac:spMkLst>
        </pc:spChg>
        <pc:spChg chg="mod">
          <ac:chgData name="Beck, Shannon I CIV USAF USAFA DF/DFCS" userId="1f0ae1c7-bf04-45d8-895c-8f9f62a7a025" providerId="ADAL" clId="{57857501-1AA1-49AD-9B47-4D11E5593C06}" dt="2023-12-03T03:46:14.026" v="1181" actId="21"/>
          <ac:spMkLst>
            <pc:docMk/>
            <pc:sldMk cId="3220960976" sldId="309"/>
            <ac:spMk id="3" creationId="{6A520A5C-8725-7F0A-77B2-B30D16B6412D}"/>
          </ac:spMkLst>
        </pc:spChg>
      </pc:sldChg>
      <pc:sldChg chg="modSp new del mod">
        <pc:chgData name="Beck, Shannon I CIV USAF USAFA DF/DFCS" userId="1f0ae1c7-bf04-45d8-895c-8f9f62a7a025" providerId="ADAL" clId="{57857501-1AA1-49AD-9B47-4D11E5593C06}" dt="2023-12-03T04:20:15.054" v="1798" actId="47"/>
        <pc:sldMkLst>
          <pc:docMk/>
          <pc:sldMk cId="4091894335" sldId="310"/>
        </pc:sldMkLst>
        <pc:spChg chg="mod">
          <ac:chgData name="Beck, Shannon I CIV USAF USAFA DF/DFCS" userId="1f0ae1c7-bf04-45d8-895c-8f9f62a7a025" providerId="ADAL" clId="{57857501-1AA1-49AD-9B47-4D11E5593C06}" dt="2023-12-01T06:55:49.403" v="88" actId="20577"/>
          <ac:spMkLst>
            <pc:docMk/>
            <pc:sldMk cId="4091894335" sldId="310"/>
            <ac:spMk id="2" creationId="{E8560885-5C47-A505-0955-F71DE9E85A6E}"/>
          </ac:spMkLst>
        </pc:spChg>
      </pc:sldChg>
      <pc:sldChg chg="addSp delSp modSp new mod">
        <pc:chgData name="Beck, Shannon I CIV USAF USAFA DF/DFCS" userId="1f0ae1c7-bf04-45d8-895c-8f9f62a7a025" providerId="ADAL" clId="{57857501-1AA1-49AD-9B47-4D11E5593C06}" dt="2023-12-01T07:20:12.935" v="973" actId="20577"/>
        <pc:sldMkLst>
          <pc:docMk/>
          <pc:sldMk cId="2043380406" sldId="311"/>
        </pc:sldMkLst>
        <pc:spChg chg="mod">
          <ac:chgData name="Beck, Shannon I CIV USAF USAFA DF/DFCS" userId="1f0ae1c7-bf04-45d8-895c-8f9f62a7a025" providerId="ADAL" clId="{57857501-1AA1-49AD-9B47-4D11E5593C06}" dt="2023-12-01T07:20:12.935" v="973" actId="20577"/>
          <ac:spMkLst>
            <pc:docMk/>
            <pc:sldMk cId="2043380406" sldId="311"/>
            <ac:spMk id="2" creationId="{49B8AA79-7CC8-210D-B9DC-833F01F6F7D1}"/>
          </ac:spMkLst>
        </pc:spChg>
        <pc:spChg chg="del">
          <ac:chgData name="Beck, Shannon I CIV USAF USAFA DF/DFCS" userId="1f0ae1c7-bf04-45d8-895c-8f9f62a7a025" providerId="ADAL" clId="{57857501-1AA1-49AD-9B47-4D11E5593C06}" dt="2023-12-01T06:57:20.440" v="90" actId="22"/>
          <ac:spMkLst>
            <pc:docMk/>
            <pc:sldMk cId="2043380406" sldId="311"/>
            <ac:spMk id="3" creationId="{B6949AFF-B46E-9E65-A11B-46B7E60B3DA1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5:22.835" v="120" actId="14100"/>
          <ac:picMkLst>
            <pc:docMk/>
            <pc:sldMk cId="2043380406" sldId="311"/>
            <ac:picMk id="5" creationId="{72B8842E-7731-E37E-F3B6-F5FF12AD676F}"/>
          </ac:picMkLst>
        </pc:picChg>
        <pc:picChg chg="add mod">
          <ac:chgData name="Beck, Shannon I CIV USAF USAFA DF/DFCS" userId="1f0ae1c7-bf04-45d8-895c-8f9f62a7a025" providerId="ADAL" clId="{57857501-1AA1-49AD-9B47-4D11E5593C06}" dt="2023-12-01T07:05:28.300" v="121" actId="14100"/>
          <ac:picMkLst>
            <pc:docMk/>
            <pc:sldMk cId="2043380406" sldId="311"/>
            <ac:picMk id="7" creationId="{2EEE07D7-4B75-41A7-20C7-E8FFE3626F29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1T07:19:51.829" v="934" actId="20577"/>
        <pc:sldMkLst>
          <pc:docMk/>
          <pc:sldMk cId="3795262696" sldId="312"/>
        </pc:sldMkLst>
        <pc:spChg chg="mod">
          <ac:chgData name="Beck, Shannon I CIV USAF USAFA DF/DFCS" userId="1f0ae1c7-bf04-45d8-895c-8f9f62a7a025" providerId="ADAL" clId="{57857501-1AA1-49AD-9B47-4D11E5593C06}" dt="2023-12-01T07:19:51.829" v="934" actId="20577"/>
          <ac:spMkLst>
            <pc:docMk/>
            <pc:sldMk cId="3795262696" sldId="312"/>
            <ac:spMk id="2" creationId="{D8786DB7-0F84-E1CB-E211-C1A272BC0F05}"/>
          </ac:spMkLst>
        </pc:spChg>
        <pc:spChg chg="del">
          <ac:chgData name="Beck, Shannon I CIV USAF USAFA DF/DFCS" userId="1f0ae1c7-bf04-45d8-895c-8f9f62a7a025" providerId="ADAL" clId="{57857501-1AA1-49AD-9B47-4D11E5593C06}" dt="2023-12-01T07:00:39.496" v="97" actId="22"/>
          <ac:spMkLst>
            <pc:docMk/>
            <pc:sldMk cId="3795262696" sldId="312"/>
            <ac:spMk id="3" creationId="{63A1DE24-73F2-C77F-5F9A-D111C975B1AF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01:20.239" v="105" actId="14100"/>
          <ac:picMkLst>
            <pc:docMk/>
            <pc:sldMk cId="3795262696" sldId="312"/>
            <ac:picMk id="5" creationId="{A7ED5D25-3C4D-FAE2-008D-412B280F1C52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01:35.737" v="109" actId="14100"/>
          <ac:picMkLst>
            <pc:docMk/>
            <pc:sldMk cId="3795262696" sldId="312"/>
            <ac:picMk id="6" creationId="{449BB33A-2B15-83DA-9008-FD419B11756B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20:05.303" v="953" actId="20577"/>
        <pc:sldMkLst>
          <pc:docMk/>
          <pc:sldMk cId="3762740239" sldId="313"/>
        </pc:sldMkLst>
        <pc:spChg chg="mod">
          <ac:chgData name="Beck, Shannon I CIV USAF USAFA DF/DFCS" userId="1f0ae1c7-bf04-45d8-895c-8f9f62a7a025" providerId="ADAL" clId="{57857501-1AA1-49AD-9B47-4D11E5593C06}" dt="2023-12-01T07:20:05.303" v="953" actId="20577"/>
          <ac:spMkLst>
            <pc:docMk/>
            <pc:sldMk cId="3762740239" sldId="313"/>
            <ac:spMk id="2" creationId="{E81ED79A-F68B-F2B5-F230-5DF5BAB4F021}"/>
          </ac:spMkLst>
        </pc:spChg>
        <pc:spChg chg="del">
          <ac:chgData name="Beck, Shannon I CIV USAF USAFA DF/DFCS" userId="1f0ae1c7-bf04-45d8-895c-8f9f62a7a025" providerId="ADAL" clId="{57857501-1AA1-49AD-9B47-4D11E5593C06}" dt="2023-12-01T07:04:50.380" v="115" actId="22"/>
          <ac:spMkLst>
            <pc:docMk/>
            <pc:sldMk cId="3762740239" sldId="313"/>
            <ac:spMk id="3" creationId="{B65DCA07-6C75-22A2-A047-905CFF9E2C12}"/>
          </ac:spMkLst>
        </pc:spChg>
        <pc:picChg chg="add mod">
          <ac:chgData name="Beck, Shannon I CIV USAF USAFA DF/DFCS" userId="1f0ae1c7-bf04-45d8-895c-8f9f62a7a025" providerId="ADAL" clId="{57857501-1AA1-49AD-9B47-4D11E5593C06}" dt="2023-12-01T07:05:31.928" v="122" actId="1076"/>
          <ac:picMkLst>
            <pc:docMk/>
            <pc:sldMk cId="3762740239" sldId="313"/>
            <ac:picMk id="5" creationId="{D74F69B5-9A1D-D8DD-57AF-F870EEAD5141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05:02.759" v="117" actId="1076"/>
          <ac:picMkLst>
            <pc:docMk/>
            <pc:sldMk cId="3762740239" sldId="313"/>
            <ac:picMk id="7" creationId="{1381DF79-25E5-24B8-8F9C-832FC57F97F6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3T04:26:54.736" v="2208" actId="20577"/>
        <pc:sldMkLst>
          <pc:docMk/>
          <pc:sldMk cId="1249284499" sldId="314"/>
        </pc:sldMkLst>
        <pc:spChg chg="mod">
          <ac:chgData name="Beck, Shannon I CIV USAF USAFA DF/DFCS" userId="1f0ae1c7-bf04-45d8-895c-8f9f62a7a025" providerId="ADAL" clId="{57857501-1AA1-49AD-9B47-4D11E5593C06}" dt="2023-12-01T07:06:06.988" v="136" actId="20577"/>
          <ac:spMkLst>
            <pc:docMk/>
            <pc:sldMk cId="1249284499" sldId="314"/>
            <ac:spMk id="2" creationId="{9AF06735-60F6-96B9-00D4-62D013B7C559}"/>
          </ac:spMkLst>
        </pc:spChg>
        <pc:spChg chg="mod">
          <ac:chgData name="Beck, Shannon I CIV USAF USAFA DF/DFCS" userId="1f0ae1c7-bf04-45d8-895c-8f9f62a7a025" providerId="ADAL" clId="{57857501-1AA1-49AD-9B47-4D11E5593C06}" dt="2023-12-03T04:26:54.736" v="2208" actId="20577"/>
          <ac:spMkLst>
            <pc:docMk/>
            <pc:sldMk cId="1249284499" sldId="314"/>
            <ac:spMk id="3" creationId="{12B62424-7D70-BF68-A1D7-87A2A8813338}"/>
          </ac:spMkLst>
        </pc:spChg>
      </pc:sldChg>
      <pc:sldChg chg="modSp new mod ord">
        <pc:chgData name="Beck, Shannon I CIV USAF USAFA DF/DFCS" userId="1f0ae1c7-bf04-45d8-895c-8f9f62a7a025" providerId="ADAL" clId="{57857501-1AA1-49AD-9B47-4D11E5593C06}" dt="2023-12-03T04:00:50.782" v="1468" actId="20577"/>
        <pc:sldMkLst>
          <pc:docMk/>
          <pc:sldMk cId="795683825" sldId="315"/>
        </pc:sldMkLst>
        <pc:spChg chg="mod">
          <ac:chgData name="Beck, Shannon I CIV USAF USAFA DF/DFCS" userId="1f0ae1c7-bf04-45d8-895c-8f9f62a7a025" providerId="ADAL" clId="{57857501-1AA1-49AD-9B47-4D11E5593C06}" dt="2023-12-01T07:09:37.564" v="349" actId="20577"/>
          <ac:spMkLst>
            <pc:docMk/>
            <pc:sldMk cId="795683825" sldId="315"/>
            <ac:spMk id="2" creationId="{B58D4810-DD55-3912-D119-0F9F3DB054A1}"/>
          </ac:spMkLst>
        </pc:spChg>
        <pc:spChg chg="mod">
          <ac:chgData name="Beck, Shannon I CIV USAF USAFA DF/DFCS" userId="1f0ae1c7-bf04-45d8-895c-8f9f62a7a025" providerId="ADAL" clId="{57857501-1AA1-49AD-9B47-4D11E5593C06}" dt="2023-12-03T04:00:50.782" v="1468" actId="20577"/>
          <ac:spMkLst>
            <pc:docMk/>
            <pc:sldMk cId="795683825" sldId="315"/>
            <ac:spMk id="3" creationId="{F64584E5-37BE-9A72-6BDB-7B7558B40497}"/>
          </ac:spMkLst>
        </pc:spChg>
      </pc:sldChg>
      <pc:sldChg chg="addSp delSp modSp new mod">
        <pc:chgData name="Beck, Shannon I CIV USAF USAFA DF/DFCS" userId="1f0ae1c7-bf04-45d8-895c-8f9f62a7a025" providerId="ADAL" clId="{57857501-1AA1-49AD-9B47-4D11E5593C06}" dt="2023-12-01T07:15:48.248" v="668" actId="20577"/>
        <pc:sldMkLst>
          <pc:docMk/>
          <pc:sldMk cId="3951302606" sldId="316"/>
        </pc:sldMkLst>
        <pc:spChg chg="mod">
          <ac:chgData name="Beck, Shannon I CIV USAF USAFA DF/DFCS" userId="1f0ae1c7-bf04-45d8-895c-8f9f62a7a025" providerId="ADAL" clId="{57857501-1AA1-49AD-9B47-4D11E5593C06}" dt="2023-12-01T07:15:48.248" v="668" actId="20577"/>
          <ac:spMkLst>
            <pc:docMk/>
            <pc:sldMk cId="3951302606" sldId="316"/>
            <ac:spMk id="2" creationId="{95E634CE-F94F-A755-FC36-7217BDF5E7CC}"/>
          </ac:spMkLst>
        </pc:spChg>
        <pc:spChg chg="del">
          <ac:chgData name="Beck, Shannon I CIV USAF USAFA DF/DFCS" userId="1f0ae1c7-bf04-45d8-895c-8f9f62a7a025" providerId="ADAL" clId="{57857501-1AA1-49AD-9B47-4D11E5593C06}" dt="2023-12-01T07:15:37.366" v="631"/>
          <ac:spMkLst>
            <pc:docMk/>
            <pc:sldMk cId="3951302606" sldId="316"/>
            <ac:spMk id="3" creationId="{E8CEBD1C-27D9-2DE1-62D0-734E03D1800A}"/>
          </ac:spMkLst>
        </pc:spChg>
        <pc:picChg chg="add del">
          <ac:chgData name="Beck, Shannon I CIV USAF USAFA DF/DFCS" userId="1f0ae1c7-bf04-45d8-895c-8f9f62a7a025" providerId="ADAL" clId="{57857501-1AA1-49AD-9B47-4D11E5593C06}" dt="2023-12-01T07:15:36.211" v="630" actId="21"/>
          <ac:picMkLst>
            <pc:docMk/>
            <pc:sldMk cId="3951302606" sldId="316"/>
            <ac:picMk id="5" creationId="{64D17112-92EC-2FAA-CB38-AD84E3D0CAA9}"/>
          </ac:picMkLst>
        </pc:picChg>
        <pc:picChg chg="add mod">
          <ac:chgData name="Beck, Shannon I CIV USAF USAFA DF/DFCS" userId="1f0ae1c7-bf04-45d8-895c-8f9f62a7a025" providerId="ADAL" clId="{57857501-1AA1-49AD-9B47-4D11E5593C06}" dt="2023-12-01T07:15:37.366" v="631"/>
          <ac:picMkLst>
            <pc:docMk/>
            <pc:sldMk cId="3951302606" sldId="316"/>
            <ac:picMk id="6" creationId="{A68F7A44-EB2F-4DF7-2E2E-660D0F6C59AB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5:21.933" v="629"/>
        <pc:sldMkLst>
          <pc:docMk/>
          <pc:sldMk cId="2909108134" sldId="317"/>
        </pc:sldMkLst>
        <pc:spChg chg="mod">
          <ac:chgData name="Beck, Shannon I CIV USAF USAFA DF/DFCS" userId="1f0ae1c7-bf04-45d8-895c-8f9f62a7a025" providerId="ADAL" clId="{57857501-1AA1-49AD-9B47-4D11E5593C06}" dt="2023-12-01T07:15:21.933" v="629"/>
          <ac:spMkLst>
            <pc:docMk/>
            <pc:sldMk cId="2909108134" sldId="317"/>
            <ac:spMk id="2" creationId="{01BC0A7F-29E2-42EA-270B-FC534912A07F}"/>
          </ac:spMkLst>
        </pc:spChg>
        <pc:spChg chg="del">
          <ac:chgData name="Beck, Shannon I CIV USAF USAFA DF/DFCS" userId="1f0ae1c7-bf04-45d8-895c-8f9f62a7a025" providerId="ADAL" clId="{57857501-1AA1-49AD-9B47-4D11E5593C06}" dt="2023-12-01T07:15:02.175" v="624" actId="22"/>
          <ac:spMkLst>
            <pc:docMk/>
            <pc:sldMk cId="2909108134" sldId="317"/>
            <ac:spMk id="3" creationId="{692F2D14-E748-16DD-4A3D-051614D723AE}"/>
          </ac:spMkLst>
        </pc:spChg>
        <pc:picChg chg="add del">
          <ac:chgData name="Beck, Shannon I CIV USAF USAFA DF/DFCS" userId="1f0ae1c7-bf04-45d8-895c-8f9f62a7a025" providerId="ADAL" clId="{57857501-1AA1-49AD-9B47-4D11E5593C06}" dt="2023-12-01T07:15:01.124" v="623" actId="22"/>
          <ac:picMkLst>
            <pc:docMk/>
            <pc:sldMk cId="2909108134" sldId="317"/>
            <ac:picMk id="5" creationId="{677F15E3-9F02-0655-4F35-60FB866BF970}"/>
          </ac:picMkLst>
        </pc:picChg>
        <pc:picChg chg="add mod ord">
          <ac:chgData name="Beck, Shannon I CIV USAF USAFA DF/DFCS" userId="1f0ae1c7-bf04-45d8-895c-8f9f62a7a025" providerId="ADAL" clId="{57857501-1AA1-49AD-9B47-4D11E5593C06}" dt="2023-12-01T07:15:02.175" v="624" actId="22"/>
          <ac:picMkLst>
            <pc:docMk/>
            <pc:sldMk cId="2909108134" sldId="317"/>
            <ac:picMk id="7" creationId="{63AD0A2C-D0E2-0CC4-754A-99E620E674DD}"/>
          </ac:picMkLst>
        </pc:picChg>
      </pc:sldChg>
      <pc:sldChg chg="addSp delSp modSp new mod">
        <pc:chgData name="Beck, Shannon I CIV USAF USAFA DF/DFCS" userId="1f0ae1c7-bf04-45d8-895c-8f9f62a7a025" providerId="ADAL" clId="{57857501-1AA1-49AD-9B47-4D11E5593C06}" dt="2023-12-01T07:17:38.389" v="709" actId="20577"/>
        <pc:sldMkLst>
          <pc:docMk/>
          <pc:sldMk cId="2623386684" sldId="318"/>
        </pc:sldMkLst>
        <pc:spChg chg="mod">
          <ac:chgData name="Beck, Shannon I CIV USAF USAFA DF/DFCS" userId="1f0ae1c7-bf04-45d8-895c-8f9f62a7a025" providerId="ADAL" clId="{57857501-1AA1-49AD-9B47-4D11E5593C06}" dt="2023-12-01T07:17:38.389" v="709" actId="20577"/>
          <ac:spMkLst>
            <pc:docMk/>
            <pc:sldMk cId="2623386684" sldId="318"/>
            <ac:spMk id="2" creationId="{4F8CD486-1E0E-1C90-8CFF-CFA8D16118D9}"/>
          </ac:spMkLst>
        </pc:spChg>
        <pc:spChg chg="del">
          <ac:chgData name="Beck, Shannon I CIV USAF USAFA DF/DFCS" userId="1f0ae1c7-bf04-45d8-895c-8f9f62a7a025" providerId="ADAL" clId="{57857501-1AA1-49AD-9B47-4D11E5593C06}" dt="2023-12-01T07:17:22.893" v="670" actId="22"/>
          <ac:spMkLst>
            <pc:docMk/>
            <pc:sldMk cId="2623386684" sldId="318"/>
            <ac:spMk id="3" creationId="{E0A3CCE5-1F25-CEE1-051D-A86E9453CC8F}"/>
          </ac:spMkLst>
        </pc:spChg>
        <pc:picChg chg="add mod ord">
          <ac:chgData name="Beck, Shannon I CIV USAF USAFA DF/DFCS" userId="1f0ae1c7-bf04-45d8-895c-8f9f62a7a025" providerId="ADAL" clId="{57857501-1AA1-49AD-9B47-4D11E5593C06}" dt="2023-12-01T07:17:22.893" v="670" actId="22"/>
          <ac:picMkLst>
            <pc:docMk/>
            <pc:sldMk cId="2623386684" sldId="318"/>
            <ac:picMk id="5" creationId="{F5C68527-880D-3B6B-AB44-988AB7F932A9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1T07:21:28.323" v="1078" actId="20577"/>
        <pc:sldMkLst>
          <pc:docMk/>
          <pc:sldMk cId="1100393708" sldId="319"/>
        </pc:sldMkLst>
        <pc:spChg chg="mod">
          <ac:chgData name="Beck, Shannon I CIV USAF USAFA DF/DFCS" userId="1f0ae1c7-bf04-45d8-895c-8f9f62a7a025" providerId="ADAL" clId="{57857501-1AA1-49AD-9B47-4D11E5593C06}" dt="2023-12-01T07:21:28.323" v="1078" actId="20577"/>
          <ac:spMkLst>
            <pc:docMk/>
            <pc:sldMk cId="1100393708" sldId="319"/>
            <ac:spMk id="2" creationId="{20A5FE54-69DD-3D11-97E2-7D47F96E2D89}"/>
          </ac:spMkLst>
        </pc:spChg>
      </pc:sldChg>
      <pc:sldChg chg="modSp new mod">
        <pc:chgData name="Beck, Shannon I CIV USAF USAFA DF/DFCS" userId="1f0ae1c7-bf04-45d8-895c-8f9f62a7a025" providerId="ADAL" clId="{57857501-1AA1-49AD-9B47-4D11E5593C06}" dt="2023-12-03T04:25:21.617" v="2148" actId="207"/>
        <pc:sldMkLst>
          <pc:docMk/>
          <pc:sldMk cId="3110857100" sldId="320"/>
        </pc:sldMkLst>
        <pc:spChg chg="mod">
          <ac:chgData name="Beck, Shannon I CIV USAF USAFA DF/DFCS" userId="1f0ae1c7-bf04-45d8-895c-8f9f62a7a025" providerId="ADAL" clId="{57857501-1AA1-49AD-9B47-4D11E5593C06}" dt="2023-12-01T07:18:11.865" v="722" actId="20577"/>
          <ac:spMkLst>
            <pc:docMk/>
            <pc:sldMk cId="3110857100" sldId="320"/>
            <ac:spMk id="2" creationId="{89CF4380-F301-172A-6A2B-93318B39B30C}"/>
          </ac:spMkLst>
        </pc:spChg>
        <pc:spChg chg="mod">
          <ac:chgData name="Beck, Shannon I CIV USAF USAFA DF/DFCS" userId="1f0ae1c7-bf04-45d8-895c-8f9f62a7a025" providerId="ADAL" clId="{57857501-1AA1-49AD-9B47-4D11E5593C06}" dt="2023-12-03T04:25:21.617" v="2148" actId="207"/>
          <ac:spMkLst>
            <pc:docMk/>
            <pc:sldMk cId="3110857100" sldId="320"/>
            <ac:spMk id="3" creationId="{3F8DF761-C80A-7EBA-856D-C42505ABD965}"/>
          </ac:spMkLst>
        </pc:spChg>
      </pc:sldChg>
      <pc:sldChg chg="modSp new mod">
        <pc:chgData name="Beck, Shannon I CIV USAF USAFA DF/DFCS" userId="1f0ae1c7-bf04-45d8-895c-8f9f62a7a025" providerId="ADAL" clId="{57857501-1AA1-49AD-9B47-4D11E5593C06}" dt="2023-12-01T07:21:05.822" v="1065" actId="15"/>
        <pc:sldMkLst>
          <pc:docMk/>
          <pc:sldMk cId="3801307603" sldId="321"/>
        </pc:sldMkLst>
        <pc:spChg chg="mod">
          <ac:chgData name="Beck, Shannon I CIV USAF USAFA DF/DFCS" userId="1f0ae1c7-bf04-45d8-895c-8f9f62a7a025" providerId="ADAL" clId="{57857501-1AA1-49AD-9B47-4D11E5593C06}" dt="2023-12-01T07:20:46.243" v="992" actId="20577"/>
          <ac:spMkLst>
            <pc:docMk/>
            <pc:sldMk cId="3801307603" sldId="321"/>
            <ac:spMk id="2" creationId="{BFF47974-9B02-D505-0874-8E4D8CD71A89}"/>
          </ac:spMkLst>
        </pc:spChg>
        <pc:spChg chg="mod">
          <ac:chgData name="Beck, Shannon I CIV USAF USAFA DF/DFCS" userId="1f0ae1c7-bf04-45d8-895c-8f9f62a7a025" providerId="ADAL" clId="{57857501-1AA1-49AD-9B47-4D11E5593C06}" dt="2023-12-01T07:21:05.822" v="1065" actId="15"/>
          <ac:spMkLst>
            <pc:docMk/>
            <pc:sldMk cId="3801307603" sldId="321"/>
            <ac:spMk id="3" creationId="{850DDDBF-0990-F262-A0D5-498F2EB3D027}"/>
          </ac:spMkLst>
        </pc:spChg>
      </pc:sldChg>
      <pc:sldChg chg="addSp delSp modSp new mod modAnim">
        <pc:chgData name="Beck, Shannon I CIV USAF USAFA DF/DFCS" userId="1f0ae1c7-bf04-45d8-895c-8f9f62a7a025" providerId="ADAL" clId="{57857501-1AA1-49AD-9B47-4D11E5593C06}" dt="2023-12-03T04:09:32.620" v="1605" actId="1076"/>
        <pc:sldMkLst>
          <pc:docMk/>
          <pc:sldMk cId="613101921" sldId="322"/>
        </pc:sldMkLst>
        <pc:spChg chg="mod">
          <ac:chgData name="Beck, Shannon I CIV USAF USAFA DF/DFCS" userId="1f0ae1c7-bf04-45d8-895c-8f9f62a7a025" providerId="ADAL" clId="{57857501-1AA1-49AD-9B47-4D11E5593C06}" dt="2023-12-03T03:53:59.357" v="1331" actId="20577"/>
          <ac:spMkLst>
            <pc:docMk/>
            <pc:sldMk cId="613101921" sldId="322"/>
            <ac:spMk id="2" creationId="{1C1B9354-ACEC-1389-3C1E-8C4E4F62EF0C}"/>
          </ac:spMkLst>
        </pc:spChg>
        <pc:spChg chg="del">
          <ac:chgData name="Beck, Shannon I CIV USAF USAFA DF/DFCS" userId="1f0ae1c7-bf04-45d8-895c-8f9f62a7a025" providerId="ADAL" clId="{57857501-1AA1-49AD-9B47-4D11E5593C06}" dt="2023-12-03T03:38:17.850" v="1084"/>
          <ac:spMkLst>
            <pc:docMk/>
            <pc:sldMk cId="613101921" sldId="322"/>
            <ac:spMk id="3" creationId="{4B1F7A59-E84A-F7BE-A5D4-48D8541E5285}"/>
          </ac:spMkLst>
        </pc:spChg>
        <pc:picChg chg="add mod">
          <ac:chgData name="Beck, Shannon I CIV USAF USAFA DF/DFCS" userId="1f0ae1c7-bf04-45d8-895c-8f9f62a7a025" providerId="ADAL" clId="{57857501-1AA1-49AD-9B47-4D11E5593C06}" dt="2023-12-03T03:53:52.390" v="1322" actId="1076"/>
          <ac:picMkLst>
            <pc:docMk/>
            <pc:sldMk cId="613101921" sldId="322"/>
            <ac:picMk id="4" creationId="{369D14F8-4348-2443-D94E-B5AD8BEC92FA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9:32.620" v="1605" actId="1076"/>
          <ac:picMkLst>
            <pc:docMk/>
            <pc:sldMk cId="613101921" sldId="322"/>
            <ac:picMk id="1026" creationId="{40D035A7-0814-8B67-50D5-870415D93FB4}"/>
          </ac:picMkLst>
        </pc:picChg>
      </pc:sldChg>
      <pc:sldChg chg="modSp new mod modAnim">
        <pc:chgData name="Beck, Shannon I CIV USAF USAFA DF/DFCS" userId="1f0ae1c7-bf04-45d8-895c-8f9f62a7a025" providerId="ADAL" clId="{57857501-1AA1-49AD-9B47-4D11E5593C06}" dt="2023-12-03T03:59:16.996" v="1410"/>
        <pc:sldMkLst>
          <pc:docMk/>
          <pc:sldMk cId="529440604" sldId="323"/>
        </pc:sldMkLst>
        <pc:spChg chg="mod">
          <ac:chgData name="Beck, Shannon I CIV USAF USAFA DF/DFCS" userId="1f0ae1c7-bf04-45d8-895c-8f9f62a7a025" providerId="ADAL" clId="{57857501-1AA1-49AD-9B47-4D11E5593C06}" dt="2023-12-03T03:46:29.343" v="1185"/>
          <ac:spMkLst>
            <pc:docMk/>
            <pc:sldMk cId="529440604" sldId="323"/>
            <ac:spMk id="2" creationId="{2709AD0C-50E2-CE86-FB91-E77771782A95}"/>
          </ac:spMkLst>
        </pc:spChg>
        <pc:spChg chg="mod">
          <ac:chgData name="Beck, Shannon I CIV USAF USAFA DF/DFCS" userId="1f0ae1c7-bf04-45d8-895c-8f9f62a7a025" providerId="ADAL" clId="{57857501-1AA1-49AD-9B47-4D11E5593C06}" dt="2023-12-03T03:57:36.633" v="1400" actId="6549"/>
          <ac:spMkLst>
            <pc:docMk/>
            <pc:sldMk cId="529440604" sldId="323"/>
            <ac:spMk id="3" creationId="{F360BD75-A7CB-0ACB-3A75-72EC8C415DFC}"/>
          </ac:spMkLst>
        </pc:spChg>
      </pc:sldChg>
      <pc:sldChg chg="addSp delSp modSp new mod modAnim">
        <pc:chgData name="Beck, Shannon I CIV USAF USAFA DF/DFCS" userId="1f0ae1c7-bf04-45d8-895c-8f9f62a7a025" providerId="ADAL" clId="{57857501-1AA1-49AD-9B47-4D11E5593C06}" dt="2023-12-03T04:05:51.823" v="1555"/>
        <pc:sldMkLst>
          <pc:docMk/>
          <pc:sldMk cId="1452783004" sldId="324"/>
        </pc:sldMkLst>
        <pc:spChg chg="mod">
          <ac:chgData name="Beck, Shannon I CIV USAF USAFA DF/DFCS" userId="1f0ae1c7-bf04-45d8-895c-8f9f62a7a025" providerId="ADAL" clId="{57857501-1AA1-49AD-9B47-4D11E5593C06}" dt="2023-12-03T04:03:10.378" v="1533" actId="20577"/>
          <ac:spMkLst>
            <pc:docMk/>
            <pc:sldMk cId="1452783004" sldId="324"/>
            <ac:spMk id="2" creationId="{D9ED29F9-D1FB-BAD1-9C17-1D6A5B18C74A}"/>
          </ac:spMkLst>
        </pc:spChg>
        <pc:spChg chg="del">
          <ac:chgData name="Beck, Shannon I CIV USAF USAFA DF/DFCS" userId="1f0ae1c7-bf04-45d8-895c-8f9f62a7a025" providerId="ADAL" clId="{57857501-1AA1-49AD-9B47-4D11E5593C06}" dt="2023-12-03T04:04:58.913" v="1550" actId="478"/>
          <ac:spMkLst>
            <pc:docMk/>
            <pc:sldMk cId="1452783004" sldId="324"/>
            <ac:spMk id="3" creationId="{EA77BDCA-70E6-1AAF-F3D9-8A629FBC561A}"/>
          </ac:spMkLst>
        </pc:spChg>
        <pc:picChg chg="add mod">
          <ac:chgData name="Beck, Shannon I CIV USAF USAFA DF/DFCS" userId="1f0ae1c7-bf04-45d8-895c-8f9f62a7a025" providerId="ADAL" clId="{57857501-1AA1-49AD-9B47-4D11E5593C06}" dt="2023-12-03T04:03:21.820" v="1535" actId="1076"/>
          <ac:picMkLst>
            <pc:docMk/>
            <pc:sldMk cId="1452783004" sldId="324"/>
            <ac:picMk id="4" creationId="{CDD90BFF-232B-802E-4B47-823512EE77FD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3:16.586" v="1534" actId="1076"/>
          <ac:picMkLst>
            <pc:docMk/>
            <pc:sldMk cId="1452783004" sldId="324"/>
            <ac:picMk id="5" creationId="{97A9C0AC-830A-C491-356A-203EECAE0549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5:15.872" v="1551" actId="14100"/>
          <ac:picMkLst>
            <pc:docMk/>
            <pc:sldMk cId="1452783004" sldId="324"/>
            <ac:picMk id="6" creationId="{17868D5C-25B8-3A04-4F3D-A7E6C6E815A2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04:54.889" v="1549" actId="14100"/>
          <ac:picMkLst>
            <pc:docMk/>
            <pc:sldMk cId="1452783004" sldId="324"/>
            <ac:picMk id="7" creationId="{A2015E39-52FB-A44E-7B86-D59D6612AFEA}"/>
          </ac:picMkLst>
        </pc:picChg>
      </pc:sldChg>
      <pc:sldChg chg="addSp delSp modSp new del modAnim">
        <pc:chgData name="Beck, Shannon I CIV USAF USAFA DF/DFCS" userId="1f0ae1c7-bf04-45d8-895c-8f9f62a7a025" providerId="ADAL" clId="{57857501-1AA1-49AD-9B47-4D11E5593C06}" dt="2023-12-03T04:09:17.473" v="1604" actId="47"/>
        <pc:sldMkLst>
          <pc:docMk/>
          <pc:sldMk cId="266824246" sldId="325"/>
        </pc:sldMkLst>
        <pc:picChg chg="add del mod">
          <ac:chgData name="Beck, Shannon I CIV USAF USAFA DF/DFCS" userId="1f0ae1c7-bf04-45d8-895c-8f9f62a7a025" providerId="ADAL" clId="{57857501-1AA1-49AD-9B47-4D11E5593C06}" dt="2023-12-03T04:06:53.469" v="1558"/>
          <ac:picMkLst>
            <pc:docMk/>
            <pc:sldMk cId="266824246" sldId="325"/>
            <ac:picMk id="4" creationId="{F9486AAC-3E9E-5D23-2217-D1DC9B6064BC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3.469" v="1558"/>
          <ac:picMkLst>
            <pc:docMk/>
            <pc:sldMk cId="266824246" sldId="325"/>
            <ac:picMk id="5" creationId="{647A49D7-BD15-B12E-487A-9F022ED34DBA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8.524" v="1560"/>
          <ac:picMkLst>
            <pc:docMk/>
            <pc:sldMk cId="266824246" sldId="325"/>
            <ac:picMk id="6" creationId="{36B3250B-369F-036A-0FD7-389F6791267E}"/>
          </ac:picMkLst>
        </pc:picChg>
        <pc:picChg chg="add del mod">
          <ac:chgData name="Beck, Shannon I CIV USAF USAFA DF/DFCS" userId="1f0ae1c7-bf04-45d8-895c-8f9f62a7a025" providerId="ADAL" clId="{57857501-1AA1-49AD-9B47-4D11E5593C06}" dt="2023-12-03T04:06:58.524" v="1560"/>
          <ac:picMkLst>
            <pc:docMk/>
            <pc:sldMk cId="266824246" sldId="325"/>
            <ac:picMk id="7" creationId="{1A895E51-32AF-3660-287E-5F1DBE18F208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8:11.287" v="1741"/>
        <pc:sldMkLst>
          <pc:docMk/>
          <pc:sldMk cId="1064634458" sldId="325"/>
        </pc:sldMkLst>
        <pc:spChg chg="mod">
          <ac:chgData name="Beck, Shannon I CIV USAF USAFA DF/DFCS" userId="1f0ae1c7-bf04-45d8-895c-8f9f62a7a025" providerId="ADAL" clId="{57857501-1AA1-49AD-9B47-4D11E5593C06}" dt="2023-12-03T04:16:10.882" v="1664" actId="20577"/>
          <ac:spMkLst>
            <pc:docMk/>
            <pc:sldMk cId="1064634458" sldId="325"/>
            <ac:spMk id="2" creationId="{D167AD44-E091-B8DC-55DA-E4FD930736A7}"/>
          </ac:spMkLst>
        </pc:spChg>
        <pc:spChg chg="add del">
          <ac:chgData name="Beck, Shannon I CIV USAF USAFA DF/DFCS" userId="1f0ae1c7-bf04-45d8-895c-8f9f62a7a025" providerId="ADAL" clId="{57857501-1AA1-49AD-9B47-4D11E5593C06}" dt="2023-12-03T04:15:57.447" v="1630"/>
          <ac:spMkLst>
            <pc:docMk/>
            <pc:sldMk cId="1064634458" sldId="325"/>
            <ac:spMk id="3" creationId="{FFCF7709-622D-4617-1E28-4147B8C4D3BA}"/>
          </ac:spMkLst>
        </pc:spChg>
        <pc:picChg chg="add del mod">
          <ac:chgData name="Beck, Shannon I CIV USAF USAFA DF/DFCS" userId="1f0ae1c7-bf04-45d8-895c-8f9f62a7a025" providerId="ADAL" clId="{57857501-1AA1-49AD-9B47-4D11E5593C06}" dt="2023-12-03T04:15:44.704" v="1614"/>
          <ac:picMkLst>
            <pc:docMk/>
            <pc:sldMk cId="1064634458" sldId="325"/>
            <ac:picMk id="5" creationId="{EFD96986-7323-17A7-819F-1C31752FFD1B}"/>
          </ac:picMkLst>
        </pc:picChg>
        <pc:picChg chg="add mod">
          <ac:chgData name="Beck, Shannon I CIV USAF USAFA DF/DFCS" userId="1f0ae1c7-bf04-45d8-895c-8f9f62a7a025" providerId="ADAL" clId="{57857501-1AA1-49AD-9B47-4D11E5593C06}" dt="2023-12-03T04:17:13.203" v="1726" actId="1076"/>
          <ac:picMkLst>
            <pc:docMk/>
            <pc:sldMk cId="1064634458" sldId="325"/>
            <ac:picMk id="7" creationId="{C2248604-9DE4-159F-2CA9-CA2559A281BE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9:46.395" v="1797" actId="20577"/>
        <pc:sldMkLst>
          <pc:docMk/>
          <pc:sldMk cId="3648367941" sldId="326"/>
        </pc:sldMkLst>
        <pc:spChg chg="mod">
          <ac:chgData name="Beck, Shannon I CIV USAF USAFA DF/DFCS" userId="1f0ae1c7-bf04-45d8-895c-8f9f62a7a025" providerId="ADAL" clId="{57857501-1AA1-49AD-9B47-4D11E5593C06}" dt="2023-12-03T04:19:46.395" v="1797" actId="20577"/>
          <ac:spMkLst>
            <pc:docMk/>
            <pc:sldMk cId="3648367941" sldId="326"/>
            <ac:spMk id="2" creationId="{66704DB2-95EA-E3D9-1175-6B2D0B16F218}"/>
          </ac:spMkLst>
        </pc:spChg>
        <pc:spChg chg="del">
          <ac:chgData name="Beck, Shannon I CIV USAF USAFA DF/DFCS" userId="1f0ae1c7-bf04-45d8-895c-8f9f62a7a025" providerId="ADAL" clId="{57857501-1AA1-49AD-9B47-4D11E5593C06}" dt="2023-12-03T04:17:35.462" v="1727"/>
          <ac:spMkLst>
            <pc:docMk/>
            <pc:sldMk cId="3648367941" sldId="326"/>
            <ac:spMk id="3" creationId="{54907B37-1CE8-20E5-0B26-A2AEAB4E4546}"/>
          </ac:spMkLst>
        </pc:spChg>
        <pc:picChg chg="add mod">
          <ac:chgData name="Beck, Shannon I CIV USAF USAFA DF/DFCS" userId="1f0ae1c7-bf04-45d8-895c-8f9f62a7a025" providerId="ADAL" clId="{57857501-1AA1-49AD-9B47-4D11E5593C06}" dt="2023-12-03T04:18:50.901" v="1769" actId="1076"/>
          <ac:picMkLst>
            <pc:docMk/>
            <pc:sldMk cId="3648367941" sldId="326"/>
            <ac:picMk id="5" creationId="{FC1E4798-BFB7-23FC-1506-228622003733}"/>
          </ac:picMkLst>
        </pc:picChg>
      </pc:sldChg>
      <pc:sldChg chg="addSp delSp modSp new mod ord">
        <pc:chgData name="Beck, Shannon I CIV USAF USAFA DF/DFCS" userId="1f0ae1c7-bf04-45d8-895c-8f9f62a7a025" providerId="ADAL" clId="{57857501-1AA1-49AD-9B47-4D11E5593C06}" dt="2023-12-03T04:19:05.080" v="1773" actId="1076"/>
        <pc:sldMkLst>
          <pc:docMk/>
          <pc:sldMk cId="1289607257" sldId="327"/>
        </pc:sldMkLst>
        <pc:spChg chg="mod">
          <ac:chgData name="Beck, Shannon I CIV USAF USAFA DF/DFCS" userId="1f0ae1c7-bf04-45d8-895c-8f9f62a7a025" providerId="ADAL" clId="{57857501-1AA1-49AD-9B47-4D11E5593C06}" dt="2023-12-03T04:18:26.097" v="1764" actId="20577"/>
          <ac:spMkLst>
            <pc:docMk/>
            <pc:sldMk cId="1289607257" sldId="327"/>
            <ac:spMk id="2" creationId="{64DBCACD-B7E9-03F5-AC70-C92DB9642E05}"/>
          </ac:spMkLst>
        </pc:spChg>
        <pc:spChg chg="del">
          <ac:chgData name="Beck, Shannon I CIV USAF USAFA DF/DFCS" userId="1f0ae1c7-bf04-45d8-895c-8f9f62a7a025" providerId="ADAL" clId="{57857501-1AA1-49AD-9B47-4D11E5593C06}" dt="2023-12-03T04:17:51.714" v="1731"/>
          <ac:spMkLst>
            <pc:docMk/>
            <pc:sldMk cId="1289607257" sldId="327"/>
            <ac:spMk id="3" creationId="{CCA62E8B-5A27-BAF0-F38F-F01672C05602}"/>
          </ac:spMkLst>
        </pc:spChg>
        <pc:picChg chg="add mod">
          <ac:chgData name="Beck, Shannon I CIV USAF USAFA DF/DFCS" userId="1f0ae1c7-bf04-45d8-895c-8f9f62a7a025" providerId="ADAL" clId="{57857501-1AA1-49AD-9B47-4D11E5593C06}" dt="2023-12-03T04:19:05.080" v="1773" actId="1076"/>
          <ac:picMkLst>
            <pc:docMk/>
            <pc:sldMk cId="1289607257" sldId="327"/>
            <ac:picMk id="5" creationId="{4AC1A466-FAB7-92BC-D4EF-B6DB88B819A9}"/>
          </ac:picMkLst>
        </pc:picChg>
      </pc:sldChg>
      <pc:sldChg chg="modSp new mod">
        <pc:chgData name="Beck, Shannon I CIV USAF USAFA DF/DFCS" userId="1f0ae1c7-bf04-45d8-895c-8f9f62a7a025" providerId="ADAL" clId="{57857501-1AA1-49AD-9B47-4D11E5593C06}" dt="2023-12-03T04:21:22.135" v="1976" actId="313"/>
        <pc:sldMkLst>
          <pc:docMk/>
          <pc:sldMk cId="2141480324" sldId="328"/>
        </pc:sldMkLst>
        <pc:spChg chg="mod">
          <ac:chgData name="Beck, Shannon I CIV USAF USAFA DF/DFCS" userId="1f0ae1c7-bf04-45d8-895c-8f9f62a7a025" providerId="ADAL" clId="{57857501-1AA1-49AD-9B47-4D11E5593C06}" dt="2023-12-03T04:20:39.753" v="1818" actId="20577"/>
          <ac:spMkLst>
            <pc:docMk/>
            <pc:sldMk cId="2141480324" sldId="328"/>
            <ac:spMk id="2" creationId="{5882016D-61E7-071F-7AD4-FC11CE50E667}"/>
          </ac:spMkLst>
        </pc:spChg>
        <pc:spChg chg="mod">
          <ac:chgData name="Beck, Shannon I CIV USAF USAFA DF/DFCS" userId="1f0ae1c7-bf04-45d8-895c-8f9f62a7a025" providerId="ADAL" clId="{57857501-1AA1-49AD-9B47-4D11E5593C06}" dt="2023-12-03T04:21:22.135" v="1976" actId="313"/>
          <ac:spMkLst>
            <pc:docMk/>
            <pc:sldMk cId="2141480324" sldId="328"/>
            <ac:spMk id="3" creationId="{38584517-9F37-864A-432A-828C860B7185}"/>
          </ac:spMkLst>
        </pc:spChg>
      </pc:sldChg>
      <pc:sldMasterChg chg="modSp mod">
        <pc:chgData name="Beck, Shannon I CIV USAF USAFA DF/DFCS" userId="1f0ae1c7-bf04-45d8-895c-8f9f62a7a025" providerId="ADAL" clId="{57857501-1AA1-49AD-9B47-4D11E5593C06}" dt="2023-12-03T03:55:43.298" v="1339" actId="14100"/>
        <pc:sldMasterMkLst>
          <pc:docMk/>
          <pc:sldMasterMk cId="2365473535" sldId="2147483660"/>
        </pc:sldMasterMkLst>
        <pc:spChg chg="mod">
          <ac:chgData name="Beck, Shannon I CIV USAF USAFA DF/DFCS" userId="1f0ae1c7-bf04-45d8-895c-8f9f62a7a025" providerId="ADAL" clId="{57857501-1AA1-49AD-9B47-4D11E5593C06}" dt="2023-12-03T03:55:43.298" v="1339" actId="14100"/>
          <ac:spMkLst>
            <pc:docMk/>
            <pc:sldMasterMk cId="2365473535" sldId="2147483660"/>
            <ac:spMk id="1026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47A5C-92BA-4650-BD36-EBEF3ADE847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28EE5-F1A8-4D65-9B21-CDC5723B2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A61A8E-4F1A-47A9-8FC0-A2ABC7FF73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00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7680" y="1463040"/>
            <a:ext cx="1121664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82880"/>
            <a:ext cx="938784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1401778" y="6521450"/>
            <a:ext cx="790223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260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76200"/>
            <a:ext cx="833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 b="0"/>
            </a:lvl2pPr>
            <a:lvl3pPr>
              <a:defRPr b="0"/>
            </a:lvl3pPr>
            <a:lvl4pPr>
              <a:defRPr sz="1800" b="0"/>
            </a:lvl4pPr>
            <a:lvl5pPr>
              <a:defRPr sz="1800" b="0"/>
            </a:lvl5pPr>
          </a:lstStyle>
          <a:p>
            <a:pPr marL="285750" lvl="0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Click to edit Master text styles</a:t>
            </a:r>
          </a:p>
          <a:p>
            <a:pPr marL="285750" lvl="1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Second level</a:t>
            </a:r>
          </a:p>
          <a:p>
            <a:pPr marL="285750" lvl="2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Third level</a:t>
            </a:r>
          </a:p>
          <a:p>
            <a:pPr marL="285750" lvl="3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Fourth level</a:t>
            </a:r>
          </a:p>
          <a:p>
            <a:pPr marL="285750" lvl="4" indent="-285750" algn="l" rtl="0" eaLnBrk="1" fontAlgn="base" hangingPunct="1">
              <a:spcBef>
                <a:spcPct val="50000"/>
              </a:spcBef>
              <a:spcAft>
                <a:spcPct val="2500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24625"/>
            <a:ext cx="1625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8389983-0F8A-4EA5-8463-A017D2C580CC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56578-66B4-4950-932B-BFB6FB0F3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9038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E5488F2-060E-40F0-A95B-F65C0A291F07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EA87-F1CF-4EEC-94B2-1E777FE1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3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7043" y="1463040"/>
            <a:ext cx="1070473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82880"/>
            <a:ext cx="938784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510117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512233" y="141605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729317" y="6521455"/>
            <a:ext cx="873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01778" y="6521450"/>
            <a:ext cx="790223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2" y="76201"/>
            <a:ext cx="1112516" cy="115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7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med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nnonbeck/CyberOutrea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udini.do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1905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5415896" y="2141408"/>
            <a:ext cx="4955770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effectLst/>
                <a:latin typeface="Trebuchet MS" panose="020B0603020202020204" pitchFamily="34" charset="0"/>
              </a:rPr>
              <a:t>Cyber Pup: </a:t>
            </a:r>
            <a:r>
              <a:rPr lang="en-US" sz="2800" kern="0" dirty="0">
                <a:effectLst/>
                <a:latin typeface="Trebuchet MS" panose="020B0603020202020204" pitchFamily="34" charset="0"/>
              </a:rPr>
              <a:t>Cybersecurity Awareness Game for Middle School Students</a:t>
            </a: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10075334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906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906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98891" y="5067376"/>
            <a:ext cx="6840313" cy="947069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dirty="0"/>
              <a:t>Dr. Shanon Beck</a:t>
            </a:r>
          </a:p>
          <a:p>
            <a:r>
              <a:rPr lang="en-US" dirty="0"/>
              <a:t>Associate Professor</a:t>
            </a:r>
          </a:p>
          <a:p>
            <a:r>
              <a:rPr lang="en-US" sz="2000" dirty="0"/>
              <a:t>Department of Computer and Cyber Sciences</a:t>
            </a:r>
          </a:p>
          <a:p>
            <a:endParaRPr lang="en-US" sz="2000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12" y="2281516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31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4DB2-95EA-E3D9-1175-6B2D0B16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Petunia – Binary Barn</a:t>
            </a:r>
          </a:p>
        </p:txBody>
      </p:sp>
      <p:pic>
        <p:nvPicPr>
          <p:cNvPr id="5" name="Content Placeholder 4" descr="Cartoon characters in a farm&#10;&#10;Description automatically generated">
            <a:extLst>
              <a:ext uri="{FF2B5EF4-FFF2-40B4-BE49-F238E27FC236}">
                <a16:creationId xmlns:a16="http://schemas.microsoft.com/office/drawing/2014/main" id="{FC1E4798-BFB7-23FC-1506-228622003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92" y="1549738"/>
            <a:ext cx="9266216" cy="4811305"/>
          </a:xfrm>
        </p:spPr>
      </p:pic>
    </p:spTree>
    <p:extLst>
      <p:ext uri="{BB962C8B-B14F-4D97-AF65-F5344CB8AC3E}">
        <p14:creationId xmlns:p14="http://schemas.microsoft.com/office/powerpoint/2010/main" val="3648367941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CBB8-AAC2-8A7E-6C7D-3B973F21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Ellie - Password Pond</a:t>
            </a:r>
            <a:br>
              <a:rPr lang="en-US" dirty="0"/>
            </a:br>
            <a:r>
              <a:rPr lang="en-US" dirty="0"/>
              <a:t>Two Games: ?’s and Strength Meter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C0EC40-0D32-1975-D1BF-DC36E55E6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49" y="1463675"/>
            <a:ext cx="9458301" cy="4937125"/>
          </a:xfrm>
        </p:spPr>
      </p:pic>
    </p:spTree>
    <p:extLst>
      <p:ext uri="{BB962C8B-B14F-4D97-AF65-F5344CB8AC3E}">
        <p14:creationId xmlns:p14="http://schemas.microsoft.com/office/powerpoint/2010/main" val="1245213724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6DB7-0F84-E1CB-E211-C1A272BC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Load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D5D25-3C4D-FAE2-008D-412B280F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722" y="2890486"/>
            <a:ext cx="5516565" cy="3540999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49BB33A-2B15-83DA-9008-FD419B11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7920" y="1509680"/>
            <a:ext cx="6188136" cy="336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262696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D79A-F68B-F2B5-F230-5DF5BAB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Settings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1DF79-25E5-24B8-8F9C-832FC57F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66" y="1543456"/>
            <a:ext cx="6038492" cy="31989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F69B5-9A1D-D8DD-57AF-F870EEA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12" y="3142953"/>
            <a:ext cx="6134983" cy="31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239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AA79-7CC8-210D-B9DC-833F01F6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Bi-Lingual Language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8842E-7731-E37E-F3B6-F5FF12AD6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25" y="1463675"/>
            <a:ext cx="6016214" cy="3280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E07D7-4B75-41A7-20C7-E8FFE362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39" y="3289385"/>
            <a:ext cx="5893015" cy="31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0406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016D-61E7-071F-7AD4-FC11CE50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84517-9F37-864A-432A-828C860B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to incorporate new translations into games</a:t>
            </a:r>
          </a:p>
          <a:p>
            <a:pPr lvl="1"/>
            <a:r>
              <a:rPr lang="en-US" dirty="0"/>
              <a:t>All text will be available in Spanish and English</a:t>
            </a:r>
          </a:p>
          <a:p>
            <a:pPr lvl="1"/>
            <a:r>
              <a:rPr lang="en-US" dirty="0"/>
              <a:t>Thanks to Cadet Ana Michel Gutierrez </a:t>
            </a:r>
          </a:p>
        </p:txBody>
      </p:sp>
    </p:spTree>
    <p:extLst>
      <p:ext uri="{BB962C8B-B14F-4D97-AF65-F5344CB8AC3E}">
        <p14:creationId xmlns:p14="http://schemas.microsoft.com/office/powerpoint/2010/main" val="2141480324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6735-60F6-96B9-00D4-62D013B7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2424-7D70-BF68-A1D7-87A2A881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Game Engine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Virtual Student Federal Service (VSFS) Interns</a:t>
            </a:r>
          </a:p>
          <a:p>
            <a:pPr lvl="1"/>
            <a:r>
              <a:rPr lang="en-US"/>
              <a:t>Project-based learning</a:t>
            </a:r>
            <a:endParaRPr lang="en-US" dirty="0"/>
          </a:p>
          <a:p>
            <a:pPr lvl="1"/>
            <a:r>
              <a:rPr lang="en-US" dirty="0"/>
              <a:t>Many thanks to Gabriella Lowy (GA Tech) and Stephen Hurley (DePaul)!</a:t>
            </a:r>
          </a:p>
          <a:p>
            <a:r>
              <a:rPr lang="en-US" dirty="0"/>
              <a:t>Accessible </a:t>
            </a:r>
          </a:p>
          <a:p>
            <a:pPr lvl="1"/>
            <a:r>
              <a:rPr lang="en-US" dirty="0"/>
              <a:t>Play on website  </a:t>
            </a:r>
          </a:p>
          <a:p>
            <a:pPr lvl="1"/>
            <a:r>
              <a:rPr lang="en-US" dirty="0"/>
              <a:t>No software installs</a:t>
            </a:r>
          </a:p>
        </p:txBody>
      </p:sp>
    </p:spTree>
    <p:extLst>
      <p:ext uri="{BB962C8B-B14F-4D97-AF65-F5344CB8AC3E}">
        <p14:creationId xmlns:p14="http://schemas.microsoft.com/office/powerpoint/2010/main" val="1249284499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D486-1E0E-1C90-8CFF-CFA8D16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– Agile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68527-880D-3B6B-AB44-988AB7F93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1516992"/>
            <a:ext cx="11217275" cy="4830491"/>
          </a:xfrm>
        </p:spPr>
      </p:pic>
    </p:spTree>
    <p:extLst>
      <p:ext uri="{BB962C8B-B14F-4D97-AF65-F5344CB8AC3E}">
        <p14:creationId xmlns:p14="http://schemas.microsoft.com/office/powerpoint/2010/main" val="262338668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7974-9B02-D505-0874-8E4D8CD7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DDBF-0990-F262-A0D5-498F2EB3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feedback form for bug reporting and suggestions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760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4380-F301-172A-6A2B-93318B39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F761-C80A-7EBA-856D-C42505ABD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 bullying game</a:t>
            </a:r>
          </a:p>
          <a:p>
            <a:r>
              <a:rPr lang="en-US" dirty="0"/>
              <a:t>Create an escape room scenario</a:t>
            </a:r>
          </a:p>
          <a:p>
            <a:pPr lvl="1"/>
            <a:r>
              <a:rPr lang="en-US" dirty="0"/>
              <a:t>Use skills from the games to navigate out of an escape room</a:t>
            </a:r>
          </a:p>
          <a:p>
            <a:r>
              <a:rPr lang="en-US" dirty="0"/>
              <a:t>Create a puzzle and skills download and print booklet</a:t>
            </a:r>
          </a:p>
          <a:p>
            <a:pPr lvl="1"/>
            <a:r>
              <a:rPr lang="en-US" dirty="0"/>
              <a:t>Several </a:t>
            </a:r>
          </a:p>
          <a:p>
            <a:pPr lvl="1"/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https://github.com/shannonbeck/CyberOutreach</a:t>
            </a:r>
            <a:r>
              <a:rPr lang="en-US" dirty="0">
                <a:solidFill>
                  <a:schemeClr val="accent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85710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29F9-D1FB-BAD1-9C17-1D6A5B18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76200"/>
            <a:ext cx="5965666" cy="1143000"/>
          </a:xfrm>
        </p:spPr>
        <p:txBody>
          <a:bodyPr/>
          <a:lstStyle/>
          <a:p>
            <a:r>
              <a:rPr lang="en-US" dirty="0"/>
              <a:t>USAFA–Colorado Springs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D90BFF-232B-802E-4B47-823512EE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52" y="3566647"/>
            <a:ext cx="4933950" cy="28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9C0AC-830A-C491-356A-203EECAE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492" y="222718"/>
            <a:ext cx="3898410" cy="319869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2015E39-52FB-A44E-7B86-D59D6612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4"/>
          <a:stretch/>
        </p:blipFill>
        <p:spPr bwMode="auto">
          <a:xfrm>
            <a:off x="399293" y="2235342"/>
            <a:ext cx="6320847" cy="237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7830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0A7F-29E2-42EA-270B-FC534912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AD0A2C-D0E2-0CC4-754A-99E620E67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1527411"/>
            <a:ext cx="11217275" cy="4809652"/>
          </a:xfrm>
        </p:spPr>
      </p:pic>
    </p:spTree>
    <p:extLst>
      <p:ext uri="{BB962C8B-B14F-4D97-AF65-F5344CB8AC3E}">
        <p14:creationId xmlns:p14="http://schemas.microsoft.com/office/powerpoint/2010/main" val="290910813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FE54-69DD-3D11-97E2-7D47F96E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1008-F55A-9B82-3178-AEA3433AE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9370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9354-ACEC-1389-3C1E-8C4E4F62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Pup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D035A7-0814-8B67-50D5-870415D93F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50" y="1463673"/>
            <a:ext cx="8777111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photo description available.">
            <a:extLst>
              <a:ext uri="{FF2B5EF4-FFF2-40B4-BE49-F238E27FC236}">
                <a16:creationId xmlns:a16="http://schemas.microsoft.com/office/drawing/2014/main" id="{369D14F8-4348-2443-D94E-B5AD8BEC9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286"/>
          <a:stretch/>
        </p:blipFill>
        <p:spPr bwMode="auto">
          <a:xfrm>
            <a:off x="58766" y="1575757"/>
            <a:ext cx="4727243" cy="471295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C3D6-277C-3E94-95B7-444758083EB3}"/>
              </a:ext>
            </a:extLst>
          </p:cNvPr>
          <p:cNvSpPr txBox="1"/>
          <p:nvPr/>
        </p:nvSpPr>
        <p:spPr>
          <a:xfrm>
            <a:off x="4961466" y="5875033"/>
            <a:ext cx="552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Houdini – real service dog  – </a:t>
            </a:r>
            <a:r>
              <a:rPr lang="en-US" dirty="0">
                <a:hlinkClick r:id="rId4"/>
              </a:rPr>
              <a:t>https://Houdini.dog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31019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36A2-1A10-83BC-8E15-C3E6FBC0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D0ED-B3C2-A0C4-DDF7-23475B349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gamification + cybersecurity + education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create new experience for learners</a:t>
            </a:r>
          </a:p>
          <a:p>
            <a:r>
              <a:rPr lang="en-US" dirty="0"/>
              <a:t>Support cybersecurity awareness </a:t>
            </a:r>
          </a:p>
          <a:p>
            <a:pPr lvl="1"/>
            <a:r>
              <a:rPr lang="en-US" dirty="0"/>
              <a:t>Targeting less technical / less confident middle school students</a:t>
            </a:r>
          </a:p>
          <a:p>
            <a:pPr lvl="1"/>
            <a:r>
              <a:rPr lang="en-US" dirty="0"/>
              <a:t>Inclusive towards all, including females and minorities</a:t>
            </a:r>
          </a:p>
          <a:p>
            <a:r>
              <a:rPr lang="en-US" dirty="0"/>
              <a:t>Vital: &gt;500,000 cybersecurity job openings in this year, jobs are available for those who possess the skills* (CyberSeek.org)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7935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D0C-50E2-CE86-FB91-E7777178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BD75-A7CB-0ACB-3A75-72EC8C41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web-based game introducing cybersecurity concepts  </a:t>
            </a:r>
          </a:p>
          <a:p>
            <a:pPr lvl="1"/>
            <a:r>
              <a:rPr lang="en-US" dirty="0"/>
              <a:t>Welcoming</a:t>
            </a:r>
          </a:p>
          <a:p>
            <a:pPr lvl="1"/>
            <a:r>
              <a:rPr lang="en-US" dirty="0"/>
              <a:t>Accessible, Inclusive</a:t>
            </a:r>
          </a:p>
          <a:p>
            <a:pPr lvl="1"/>
            <a:r>
              <a:rPr lang="en-US" dirty="0"/>
              <a:t>Dual-language (English and Spanish)</a:t>
            </a:r>
          </a:p>
          <a:p>
            <a:pPr lvl="1"/>
            <a:r>
              <a:rPr lang="en-US" dirty="0"/>
              <a:t>Fun and Engaging</a:t>
            </a:r>
          </a:p>
          <a:p>
            <a:r>
              <a:rPr lang="en-US" dirty="0"/>
              <a:t>Mini-puzzles </a:t>
            </a:r>
            <a:r>
              <a:rPr lang="en-US" dirty="0">
                <a:sym typeface="Wingdings" panose="05000000000000000000" pitchFamily="2" charset="2"/>
              </a:rPr>
              <a:t> learning </a:t>
            </a:r>
            <a:r>
              <a:rPr lang="en-US" dirty="0"/>
              <a:t>pathway for cybersecurity topics </a:t>
            </a:r>
          </a:p>
          <a:p>
            <a:pPr lvl="1"/>
            <a:r>
              <a:rPr lang="en-US" dirty="0"/>
              <a:t>Different levels of difficulty </a:t>
            </a:r>
          </a:p>
          <a:p>
            <a:pPr lvl="1"/>
            <a:r>
              <a:rPr lang="en-US" dirty="0"/>
              <a:t>Working toward more differentiated learning to appeal to differing levels of prior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06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02B7-FD9B-4F5E-1C0C-82FCD257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Screen and Menu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128B6F-FAA4-E08D-276A-78FF80BEB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021" y="1463675"/>
            <a:ext cx="9091959" cy="4937125"/>
          </a:xfrm>
        </p:spPr>
      </p:pic>
    </p:spTree>
    <p:extLst>
      <p:ext uri="{BB962C8B-B14F-4D97-AF65-F5344CB8AC3E}">
        <p14:creationId xmlns:p14="http://schemas.microsoft.com/office/powerpoint/2010/main" val="389046188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4810-DD55-3912-D119-0F9F3DB0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84E5-37BE-9A72-6BDB-7B7558B4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“encryption” with Caesar cipher</a:t>
            </a:r>
          </a:p>
          <a:p>
            <a:r>
              <a:rPr lang="en-US" dirty="0"/>
              <a:t>Social media safety</a:t>
            </a:r>
          </a:p>
          <a:p>
            <a:r>
              <a:rPr lang="en-US" dirty="0"/>
              <a:t>Email safety (click, report, delete)</a:t>
            </a:r>
          </a:p>
          <a:p>
            <a:r>
              <a:rPr lang="en-US" dirty="0"/>
              <a:t>Binary numbers</a:t>
            </a:r>
          </a:p>
          <a:p>
            <a:r>
              <a:rPr lang="en-US" dirty="0"/>
              <a:t>Passwords</a:t>
            </a:r>
          </a:p>
          <a:p>
            <a:pPr lvl="1"/>
            <a:r>
              <a:rPr lang="en-US" dirty="0"/>
              <a:t>Strength</a:t>
            </a:r>
          </a:p>
          <a:p>
            <a:pPr lvl="1"/>
            <a:r>
              <a:rPr lang="en-US" dirty="0"/>
              <a:t>Meter (cite)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CACD-B7E9-03F5-AC70-C92DB964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Phineas - Caesar Cipher</a:t>
            </a:r>
          </a:p>
        </p:txBody>
      </p:sp>
      <p:pic>
        <p:nvPicPr>
          <p:cNvPr id="5" name="Content Placeholder 4" descr="A screenshot of a video game">
            <a:extLst>
              <a:ext uri="{FF2B5EF4-FFF2-40B4-BE49-F238E27FC236}">
                <a16:creationId xmlns:a16="http://schemas.microsoft.com/office/drawing/2014/main" id="{4AC1A466-FAB7-92BC-D4EF-B6DB88B81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60" y="1508436"/>
            <a:ext cx="9181679" cy="4828753"/>
          </a:xfrm>
        </p:spPr>
      </p:pic>
    </p:spTree>
    <p:extLst>
      <p:ext uri="{BB962C8B-B14F-4D97-AF65-F5344CB8AC3E}">
        <p14:creationId xmlns:p14="http://schemas.microsoft.com/office/powerpoint/2010/main" val="1289607257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AD44-E091-B8DC-55DA-E4FD930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Sly – Social Media Game</a:t>
            </a:r>
          </a:p>
        </p:txBody>
      </p:sp>
      <p:pic>
        <p:nvPicPr>
          <p:cNvPr id="7" name="Content Placeholder 6" descr="A cartoon character holding a snake">
            <a:extLst>
              <a:ext uri="{FF2B5EF4-FFF2-40B4-BE49-F238E27FC236}">
                <a16:creationId xmlns:a16="http://schemas.microsoft.com/office/drawing/2014/main" id="{C2248604-9DE4-159F-2CA9-CA2559A2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97" y="1689688"/>
            <a:ext cx="8246903" cy="4281742"/>
          </a:xfrm>
        </p:spPr>
      </p:pic>
    </p:spTree>
    <p:extLst>
      <p:ext uri="{BB962C8B-B14F-4D97-AF65-F5344CB8AC3E}">
        <p14:creationId xmlns:p14="http://schemas.microsoft.com/office/powerpoint/2010/main" val="1064634458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338</Words>
  <Application>Microsoft Office PowerPoint</Application>
  <PresentationFormat>Widescreen</PresentationFormat>
  <Paragraphs>64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</vt:lpstr>
      <vt:lpstr>4_USAFA Standard</vt:lpstr>
      <vt:lpstr>PowerPoint Presentation</vt:lpstr>
      <vt:lpstr>USAFA–Colorado Springs</vt:lpstr>
      <vt:lpstr>Cyber Pup</vt:lpstr>
      <vt:lpstr>Mission</vt:lpstr>
      <vt:lpstr>Goals</vt:lpstr>
      <vt:lpstr>Launch Screen and Menu</vt:lpstr>
      <vt:lpstr>Topics Covered (so far)</vt:lpstr>
      <vt:lpstr>Phineas - Caesar Cipher</vt:lpstr>
      <vt:lpstr>Sly – Social Media Game</vt:lpstr>
      <vt:lpstr>Petunia – Binary Barn</vt:lpstr>
      <vt:lpstr>Ellie - Password Pond Two Games: ?’s and Strength Meter</vt:lpstr>
      <vt:lpstr>Bi-Lingual Load Screen</vt:lpstr>
      <vt:lpstr>Bi-Lingual Settings Page</vt:lpstr>
      <vt:lpstr>Bi-Lingual Language Selection</vt:lpstr>
      <vt:lpstr>Translations </vt:lpstr>
      <vt:lpstr>Development</vt:lpstr>
      <vt:lpstr>Trello – Agile Development</vt:lpstr>
      <vt:lpstr>Feedback</vt:lpstr>
      <vt:lpstr>Future Work</vt:lpstr>
      <vt:lpstr>Let’s Play!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Beck, Shannon I CIV USAF USAFA DF/DFCS</dc:creator>
  <cp:lastModifiedBy>Beck, Shannon I CIV USAF USAFA DF/DFCS</cp:lastModifiedBy>
  <cp:revision>3</cp:revision>
  <dcterms:created xsi:type="dcterms:W3CDTF">2023-12-01T06:35:15Z</dcterms:created>
  <dcterms:modified xsi:type="dcterms:W3CDTF">2024-02-09T06:46:45Z</dcterms:modified>
</cp:coreProperties>
</file>